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52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CA8BE-92A9-45C6-BA7E-7003B3CD419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23F4-8799-4DF5-BC77-0E39B1E9E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89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CA8BE-92A9-45C6-BA7E-7003B3CD419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23F4-8799-4DF5-BC77-0E39B1E9E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668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CA8BE-92A9-45C6-BA7E-7003B3CD419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23F4-8799-4DF5-BC77-0E39B1E9E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544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CA8BE-92A9-45C6-BA7E-7003B3CD419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23F4-8799-4DF5-BC77-0E39B1E9E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478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CA8BE-92A9-45C6-BA7E-7003B3CD419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23F4-8799-4DF5-BC77-0E39B1E9E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248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CA8BE-92A9-45C6-BA7E-7003B3CD419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23F4-8799-4DF5-BC77-0E39B1E9E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878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CA8BE-92A9-45C6-BA7E-7003B3CD419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23F4-8799-4DF5-BC77-0E39B1E9E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73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CA8BE-92A9-45C6-BA7E-7003B3CD419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23F4-8799-4DF5-BC77-0E39B1E9E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357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CA8BE-92A9-45C6-BA7E-7003B3CD419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23F4-8799-4DF5-BC77-0E39B1E9E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573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CA8BE-92A9-45C6-BA7E-7003B3CD419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23F4-8799-4DF5-BC77-0E39B1E9E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003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CA8BE-92A9-45C6-BA7E-7003B3CD419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23F4-8799-4DF5-BC77-0E39B1E9E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304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CA8BE-92A9-45C6-BA7E-7003B3CD4193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323F4-8799-4DF5-BC77-0E39B1E9E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256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10" Type="http://schemas.openxmlformats.org/officeDocument/2006/relationships/image" Target="../media/image11.jpeg"/><Relationship Id="rId4" Type="http://schemas.openxmlformats.org/officeDocument/2006/relationships/image" Target="../media/image5.jpg"/><Relationship Id="rId9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1981200"/>
          </a:xfrm>
        </p:spPr>
        <p:txBody>
          <a:bodyPr/>
          <a:lstStyle/>
          <a:p>
            <a:r>
              <a:rPr lang="en-US" dirty="0" smtClean="0"/>
              <a:t>Industrial Fishing</a:t>
            </a:r>
            <a:br>
              <a:rPr lang="en-US" dirty="0" smtClean="0"/>
            </a:br>
            <a:r>
              <a:rPr lang="en-US" sz="3200" dirty="0" smtClean="0"/>
              <a:t>Well Beyond Unsustainable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578553"/>
            <a:ext cx="5257800" cy="35661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2578554"/>
            <a:ext cx="2769018" cy="356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7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337610"/>
            <a:ext cx="9144000" cy="520390"/>
          </a:xfrm>
        </p:spPr>
        <p:txBody>
          <a:bodyPr>
            <a:normAutofit fontScale="90000"/>
          </a:bodyPr>
          <a:lstStyle/>
          <a:p>
            <a:pPr algn="l"/>
            <a:r>
              <a:rPr lang="en-US" sz="1800" dirty="0" smtClean="0">
                <a:latin typeface="+mn-lt"/>
              </a:rPr>
              <a:t>Industrial fishing practices cause a matrix of environmental problems in the worlds oceans. From destructive practices such as bottom trawling to overfishing of species, mankind is destroying the oceanic ecosystem. </a:t>
            </a:r>
            <a:endParaRPr lang="en-US" sz="1800" dirty="0">
              <a:latin typeface="+mn-lt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65563" cy="2258787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0"/>
            <a:ext cx="3048001" cy="20845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675" y="4676776"/>
            <a:ext cx="2932325" cy="16383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57037"/>
            <a:ext cx="3505200" cy="21805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874646"/>
            <a:ext cx="2535027" cy="178007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4400"/>
            <a:ext cx="3465563" cy="20526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74266"/>
            <a:ext cx="3048000" cy="256533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4676775"/>
            <a:ext cx="2781300" cy="16478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562" y="29737"/>
            <a:ext cx="2630437" cy="288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85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35</Words>
  <Application>Microsoft Office PowerPoint</Application>
  <PresentationFormat>On-screen Show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Industrial Fishing Well Beyond Unsustainable</vt:lpstr>
      <vt:lpstr>Industrial fishing practices cause a matrix of environmental problems in the worlds oceans. From destructive practices such as bottom trawling to overfishing of species, mankind is destroying the oceanic ecosystem.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Industrial Fishing Well Beyond Unsustainable</dc:title>
  <dc:creator>student</dc:creator>
  <cp:lastModifiedBy>student</cp:lastModifiedBy>
  <cp:revision>6</cp:revision>
  <dcterms:created xsi:type="dcterms:W3CDTF">2014-11-04T13:56:37Z</dcterms:created>
  <dcterms:modified xsi:type="dcterms:W3CDTF">2014-11-04T14:47:02Z</dcterms:modified>
</cp:coreProperties>
</file>